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09" r:id="rId3"/>
    <p:sldId id="410" r:id="rId4"/>
    <p:sldId id="411" r:id="rId5"/>
    <p:sldId id="412" r:id="rId6"/>
    <p:sldId id="415" r:id="rId7"/>
    <p:sldId id="414" r:id="rId8"/>
    <p:sldId id="413" r:id="rId9"/>
    <p:sldId id="416" r:id="rId10"/>
    <p:sldId id="417" r:id="rId11"/>
    <p:sldId id="418" r:id="rId12"/>
    <p:sldId id="419" r:id="rId13"/>
    <p:sldId id="420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5.xml"/><Relationship Id="rId3" Type="http://schemas.openxmlformats.org/officeDocument/2006/relationships/image" Target="../media/image1.png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6.xml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9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3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/>
              <a:t>空白演示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单击输入您的封面副标题</a:t>
            </a:r>
            <a:endParaRPr lang="zh-CN" altLang="en-US"/>
          </a:p>
        </p:txBody>
      </p:sp>
      <p:pic>
        <p:nvPicPr>
          <p:cNvPr id="16" name="图片 15" descr="C:/Users/Dell/AppData/Local/Temp/picturecompress_20201207180845/output_1.pngoutput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5"/>
            <a:ext cx="12192635" cy="68586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莫兰迪_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4770"/>
            <a:ext cx="12353290" cy="69234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莫兰迪_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C:/Users/Dell/AppData/Local/Temp/picturecompress_20201207181413/output_1.pngoutput_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C:/Users/Dell/AppData/Local/Temp/picturecompress_20201207180955/output_1.pngoutput_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175" y="0"/>
            <a:ext cx="12265025" cy="68573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莫兰迪_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莫兰迪_0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-58420"/>
            <a:ext cx="12289155" cy="691324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莫兰迪_0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莫兰迪_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莫兰迪_0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莫兰迪_0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莫兰迪_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</Words>
  <Application>WPS 演示</Application>
  <PresentationFormat>宽屏</PresentationFormat>
  <Paragraphs>4</Paragraphs>
  <Slides>12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Arial</vt:lpstr>
      <vt:lpstr>宋体</vt:lpstr>
      <vt:lpstr>Wingdings</vt:lpstr>
      <vt:lpstr>微软雅黑</vt:lpstr>
      <vt:lpstr>Wingdings</vt:lpstr>
      <vt:lpstr>Arial Unicode MS</vt:lpstr>
      <vt:lpstr>Calibri</vt:lpstr>
      <vt:lpstr>Office 主题​​</vt:lpstr>
      <vt:lpstr>空白演示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温存~</cp:lastModifiedBy>
  <cp:revision>154</cp:revision>
  <dcterms:created xsi:type="dcterms:W3CDTF">2019-06-19T02:08:00Z</dcterms:created>
  <dcterms:modified xsi:type="dcterms:W3CDTF">2020-12-08T02:13:52Z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